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t>15.2.2007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t>15.2.2007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t>15.2.2007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t>15.2.2007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t>15.2.2007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t>15.2.2007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t>15.2.2007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t>15.2.2007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t>15.2.2007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t>15.2.2007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t>15.2.2007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45184-80ED-4EEE-94E2-90517B34E3EE}" type="datetimeFigureOut">
              <a:rPr lang="sl-SI" smtClean="0"/>
              <a:t>15.2.2007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BC820-4BF6-47ED-BB07-2F284CA0C112}" type="slidenum">
              <a:rPr lang="sl-SI" smtClean="0"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