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custShowLst>
    <p:custShow name="Diaprojekcija po meri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</p:sldLst>
    </p:custShow>
  </p:custShowLst>
  <p:photoAlbum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B02AF-FA11-4AE7-9643-3F1FF5AD0B4D}" type="datetimeFigureOut">
              <a:rPr lang="sl-SI" smtClean="0"/>
              <a:pPr/>
              <a:t>15.7.2008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6213F-F5BD-4237-9C8F-7C86549160FF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357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74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719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359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358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oljeZBesedilom 2"/>
          <p:cNvSpPr txBox="1"/>
          <p:nvPr/>
        </p:nvSpPr>
        <p:spPr>
          <a:xfrm>
            <a:off x="5072066" y="928670"/>
            <a:ext cx="385765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sz="6000" dirty="0" smtClean="0"/>
          </a:p>
          <a:p>
            <a:endParaRPr lang="sl-SI" sz="6000" dirty="0" smtClean="0"/>
          </a:p>
          <a:p>
            <a:endParaRPr lang="sl-SI" sz="5400" dirty="0" smtClean="0"/>
          </a:p>
          <a:p>
            <a:r>
              <a:rPr lang="sl-SI" sz="5400" dirty="0" smtClean="0"/>
              <a:t>Narava – le</a:t>
            </a:r>
            <a:endParaRPr lang="sl-SI" sz="5400" dirty="0" smtClean="0"/>
          </a:p>
          <a:p>
            <a:r>
              <a:rPr lang="sl-SI" sz="5400" dirty="0" smtClean="0"/>
              <a:t>l</a:t>
            </a:r>
            <a:r>
              <a:rPr lang="sl-SI" sz="5400" dirty="0" smtClean="0"/>
              <a:t>e </a:t>
            </a:r>
            <a:r>
              <a:rPr lang="sl-SI" sz="5400" dirty="0" smtClean="0"/>
              <a:t>prostor za človeka ali kaj več?</a:t>
            </a:r>
            <a:endParaRPr lang="sl-SI" sz="5400" dirty="0"/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Jenko 04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Jenko 03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Jenko 03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Jenko 026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Jenko 02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908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907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77825"/>
            <a:ext cx="14816138" cy="98877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IMG_475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</Words>
  <Application>Microsoft Office PowerPoint</Application>
  <PresentationFormat>Diaprojekcija na zaslonu (4:3)</PresentationFormat>
  <Paragraphs>5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  <vt:variant>
        <vt:lpstr>Diaprojekcije po meri</vt:lpstr>
      </vt:variant>
      <vt:variant>
        <vt:i4>1</vt:i4>
      </vt:variant>
    </vt:vector>
  </HeadingPairs>
  <TitlesOfParts>
    <vt:vector size="15" baseType="lpstr">
      <vt:lpstr>Officeova tema</vt:lpstr>
      <vt:lpstr>Diapozitiv 1</vt:lpstr>
      <vt:lpstr>Diapozitiv 2</vt:lpstr>
      <vt:lpstr>Diapozitiv 3</vt:lpstr>
      <vt:lpstr>Diapozitiv 4</vt:lpstr>
      <vt:lpstr>Diapozitiv 5</vt:lpstr>
      <vt:lpstr>Diapozitiv 6</vt:lpstr>
      <vt:lpstr>Diapozitiv 7</vt:lpstr>
      <vt:lpstr>Diapozitiv 8</vt:lpstr>
      <vt:lpstr>Diapozitiv 9</vt:lpstr>
      <vt:lpstr>Diapozitiv 10</vt:lpstr>
      <vt:lpstr>Diapozitiv 11</vt:lpstr>
      <vt:lpstr>Diapozitiv 12</vt:lpstr>
      <vt:lpstr>Diapozitiv 13</vt:lpstr>
      <vt:lpstr>Diaprojekcija po meri 1</vt:lpstr>
    </vt:vector>
  </TitlesOfParts>
  <Company>Generalni davcni Urad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Tomaž Kralj</dc:creator>
  <cp:lastModifiedBy>Tomaž Kralj</cp:lastModifiedBy>
  <cp:revision>5</cp:revision>
  <dcterms:created xsi:type="dcterms:W3CDTF">2008-07-14T09:39:31Z</dcterms:created>
  <dcterms:modified xsi:type="dcterms:W3CDTF">2008-07-15T16:56:55Z</dcterms:modified>
</cp:coreProperties>
</file>